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4E4EC0-EDF0-4B10-94D8-9AD78516F414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cción sin título" id="{F96BD856-C7E1-4792-9FD6-567C7482CDC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6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95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6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41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3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53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4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3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875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9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07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14AB-3E3E-4172-94DA-E5799E5DA155}" type="datetimeFigureOut">
              <a:rPr lang="es-CO" smtClean="0"/>
              <a:t>27/10/2014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DFE9-FF26-49E8-BECD-FF1CD096D8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8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BULLYING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0274" y="3509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Evelyn Dayana Castaño </a:t>
            </a:r>
          </a:p>
          <a:p>
            <a:r>
              <a:rPr lang="es-CO" dirty="0" smtClean="0"/>
              <a:t>Valeria Maldonado  Niño</a:t>
            </a:r>
          </a:p>
          <a:p>
            <a:r>
              <a:rPr lang="es-CO" dirty="0" smtClean="0"/>
              <a:t>Luisa </a:t>
            </a:r>
            <a:r>
              <a:rPr lang="es-CO" dirty="0" err="1" smtClean="0"/>
              <a:t>fernanda</a:t>
            </a:r>
            <a:r>
              <a:rPr lang="es-CO" dirty="0" smtClean="0"/>
              <a:t> Mina</a:t>
            </a:r>
          </a:p>
          <a:p>
            <a:r>
              <a:rPr lang="es-CO" dirty="0" err="1" smtClean="0"/>
              <a:t>Maria</a:t>
            </a:r>
            <a:r>
              <a:rPr lang="es-CO" dirty="0" smtClean="0"/>
              <a:t> Alejandra Giraldo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</a:t>
            </a:r>
            <a:r>
              <a:rPr lang="es-CO" dirty="0" err="1" smtClean="0"/>
              <a:t>Is</a:t>
            </a:r>
            <a:r>
              <a:rPr lang="es-CO" dirty="0" smtClean="0"/>
              <a:t> Bullying</a:t>
            </a:r>
            <a:r>
              <a:rPr lang="es-CO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Bullying </a:t>
            </a:r>
            <a:r>
              <a:rPr lang="es-CO" dirty="0" err="1" smtClean="0"/>
              <a:t>Is</a:t>
            </a:r>
            <a:r>
              <a:rPr lang="es-CO" dirty="0" smtClean="0"/>
              <a:t> a </a:t>
            </a:r>
            <a:r>
              <a:rPr lang="es-CO" dirty="0" err="1" smtClean="0"/>
              <a:t>form</a:t>
            </a:r>
            <a:r>
              <a:rPr lang="es-CO" dirty="0" smtClean="0"/>
              <a:t> of </a:t>
            </a:r>
            <a:r>
              <a:rPr lang="es-CO" dirty="0" err="1" smtClean="0"/>
              <a:t>exclution</a:t>
            </a:r>
            <a:r>
              <a:rPr lang="es-CO" dirty="0" smtClean="0"/>
              <a:t> social .</a:t>
            </a:r>
            <a:endParaRPr lang="es-CO" dirty="0"/>
          </a:p>
        </p:txBody>
      </p:sp>
      <p:pic>
        <p:nvPicPr>
          <p:cNvPr id="3074" name="Picture 2" descr="https://fbcdn-sphotos-h-a.akamaihd.net/hphotos-ak-xpf1/v/t34.0-12/10744661_10205221967607456_491126561_n.jpg?oh=ece85f78e9868c3f741f2436aa91b1c6&amp;oe=54504748&amp;__gda__=1414546428_5677cbdd0ce2af0825495ce525678d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33" y="88919"/>
            <a:ext cx="4846083" cy="67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9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Types of bullying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Cyberbullying</a:t>
            </a:r>
            <a:endParaRPr lang="es-CO" dirty="0" smtClean="0"/>
          </a:p>
          <a:p>
            <a:r>
              <a:rPr lang="es-CO" dirty="0" err="1" smtClean="0"/>
              <a:t>Sphycological</a:t>
            </a:r>
            <a:endParaRPr lang="es-CO" dirty="0" smtClean="0"/>
          </a:p>
          <a:p>
            <a:r>
              <a:rPr lang="es-CO" dirty="0" smtClean="0"/>
              <a:t>Verbal</a:t>
            </a:r>
          </a:p>
          <a:p>
            <a:r>
              <a:rPr lang="es-CO" dirty="0" err="1" smtClean="0"/>
              <a:t>Physical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18" y="1825625"/>
            <a:ext cx="5647981" cy="42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victims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victims</a:t>
            </a:r>
            <a:r>
              <a:rPr lang="es-CO" dirty="0" smtClean="0"/>
              <a:t> </a:t>
            </a:r>
            <a:r>
              <a:rPr lang="es-CO" dirty="0" err="1" smtClean="0"/>
              <a:t>ever</a:t>
            </a:r>
            <a:r>
              <a:rPr lang="es-CO" dirty="0" smtClean="0"/>
              <a:t> are </a:t>
            </a:r>
            <a:r>
              <a:rPr lang="es-CO" dirty="0" err="1" smtClean="0"/>
              <a:t>people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physocogics</a:t>
            </a:r>
            <a:r>
              <a:rPr lang="es-CO" dirty="0" smtClean="0"/>
              <a:t> </a:t>
            </a:r>
            <a:r>
              <a:rPr lang="es-CO" dirty="0" err="1" smtClean="0"/>
              <a:t>problems</a:t>
            </a:r>
            <a:r>
              <a:rPr lang="es-CO" dirty="0" smtClean="0"/>
              <a:t> of </a:t>
            </a:r>
            <a:r>
              <a:rPr lang="es-CO" dirty="0" err="1" smtClean="0"/>
              <a:t>different</a:t>
            </a:r>
            <a:r>
              <a:rPr lang="es-CO" dirty="0" smtClean="0"/>
              <a:t> country </a:t>
            </a:r>
            <a:r>
              <a:rPr lang="es-CO" dirty="0" err="1" smtClean="0"/>
              <a:t>etc</a:t>
            </a:r>
            <a:endParaRPr lang="es-CO" dirty="0"/>
          </a:p>
        </p:txBody>
      </p:sp>
      <p:pic>
        <p:nvPicPr>
          <p:cNvPr id="2050" name="Picture 2" descr="https://fbcdn-sphotos-h-a.akamaihd.net/hphotos-ak-xpf1/v/t34.0-12/10743768_10205221968047467_143043427_n.jpg?oh=e647245bd45e9ebd9b59a484e9c660ec&amp;oe=54515254&amp;__gda__=1414617440_2dfb73c2a656c63a503ec7919eba5d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86" y="2699409"/>
            <a:ext cx="3479992" cy="33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conclusions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bullying is bad because it affects lives </a:t>
            </a:r>
          </a:p>
          <a:p>
            <a:r>
              <a:rPr lang="en-US" dirty="0" smtClean="0"/>
              <a:t>Bullying should not do because we feel bad to others and so we do not want to feel </a:t>
            </a:r>
          </a:p>
          <a:p>
            <a:r>
              <a:rPr lang="en-US" dirty="0" smtClean="0"/>
              <a:t>no to bullying, as victims can always do bad things to bad decisions to suicide </a:t>
            </a:r>
          </a:p>
          <a:p>
            <a:r>
              <a:rPr lang="en-US" dirty="0" smtClean="0"/>
              <a:t>Bullying hurts more lives shows the devil side of us and brings out our secrets to only be odd or misunderstood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053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bibliography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6335" y="1605288"/>
            <a:ext cx="10515600" cy="4351338"/>
          </a:xfrm>
        </p:spPr>
        <p:txBody>
          <a:bodyPr/>
          <a:lstStyle/>
          <a:p>
            <a:r>
              <a:rPr lang="es-CO" dirty="0" smtClean="0"/>
              <a:t>Wikipedia</a:t>
            </a:r>
          </a:p>
          <a:p>
            <a:r>
              <a:rPr lang="es-CO" dirty="0" smtClean="0"/>
              <a:t>Google traductor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8213" y="1465243"/>
            <a:ext cx="5383576" cy="40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60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112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BULLYING</vt:lpstr>
      <vt:lpstr>What Is Bullying?</vt:lpstr>
      <vt:lpstr>Types of bullying</vt:lpstr>
      <vt:lpstr>victims</vt:lpstr>
      <vt:lpstr>conclusions</vt:lpstr>
      <vt:lpstr>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pc</cp:lastModifiedBy>
  <cp:revision>7</cp:revision>
  <dcterms:created xsi:type="dcterms:W3CDTF">2014-10-27T19:57:15Z</dcterms:created>
  <dcterms:modified xsi:type="dcterms:W3CDTF">2014-10-28T03:21:39Z</dcterms:modified>
</cp:coreProperties>
</file>