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7" r:id="rId4"/>
    <p:sldId id="258" r:id="rId5"/>
    <p:sldId id="259" r:id="rId6"/>
    <p:sldId id="261" r:id="rId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A5C53A92-B187-4FA6-85F6-26AAC1B63620}" type="datetimeFigureOut">
              <a:rPr lang="es-CO" smtClean="0"/>
              <a:t>22/10/2014</a:t>
            </a:fld>
            <a:endParaRPr lang="es-CO"/>
          </a:p>
        </p:txBody>
      </p:sp>
      <p:sp>
        <p:nvSpPr>
          <p:cNvPr id="19" name="Footer Placeholder 18"/>
          <p:cNvSpPr>
            <a:spLocks noGrp="1"/>
          </p:cNvSpPr>
          <p:nvPr>
            <p:ph type="ftr" sz="quarter" idx="11"/>
          </p:nvPr>
        </p:nvSpPr>
        <p:spPr/>
        <p:txBody>
          <a:bodyPr/>
          <a:lstStyle/>
          <a:p>
            <a:endParaRPr lang="es-CO"/>
          </a:p>
        </p:txBody>
      </p:sp>
      <p:sp>
        <p:nvSpPr>
          <p:cNvPr id="27" name="Slide Number Placeholder 26"/>
          <p:cNvSpPr>
            <a:spLocks noGrp="1"/>
          </p:cNvSpPr>
          <p:nvPr>
            <p:ph type="sldNum" sz="quarter" idx="12"/>
          </p:nvPr>
        </p:nvSpPr>
        <p:spPr/>
        <p:txBody>
          <a:bodyPr/>
          <a:lstStyle/>
          <a:p>
            <a:fld id="{21A342BB-AE6D-43F7-9C0B-74D95D06D7D6}"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5C53A92-B187-4FA6-85F6-26AAC1B63620}" type="datetimeFigureOut">
              <a:rPr lang="es-CO" smtClean="0"/>
              <a:t>22/10/2014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5C53A92-B187-4FA6-85F6-26AAC1B63620}" type="datetimeFigureOut">
              <a:rPr lang="es-CO" smtClean="0"/>
              <a:t>22/10/2014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5C53A92-B187-4FA6-85F6-26AAC1B63620}" type="datetimeFigureOut">
              <a:rPr lang="es-CO" smtClean="0"/>
              <a:t>22/10/2014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A5C53A92-B187-4FA6-85F6-26AAC1B63620}" type="datetimeFigureOut">
              <a:rPr lang="es-CO" smtClean="0"/>
              <a:t>22/10/2014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1A342BB-AE6D-43F7-9C0B-74D95D06D7D6}"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5C53A92-B187-4FA6-85F6-26AAC1B63620}" type="datetimeFigureOut">
              <a:rPr lang="es-CO" smtClean="0"/>
              <a:t>22/10/2014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A5C53A92-B187-4FA6-85F6-26AAC1B63620}" type="datetimeFigureOut">
              <a:rPr lang="es-CO" smtClean="0"/>
              <a:t>22/10/2014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5C53A92-B187-4FA6-85F6-26AAC1B63620}" type="datetimeFigureOut">
              <a:rPr lang="es-CO" smtClean="0"/>
              <a:t>22/10/2014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53A92-B187-4FA6-85F6-26AAC1B63620}" type="datetimeFigureOut">
              <a:rPr lang="es-CO" smtClean="0"/>
              <a:t>22/10/2014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A5C53A92-B187-4FA6-85F6-26AAC1B63620}" type="datetimeFigureOut">
              <a:rPr lang="es-CO" smtClean="0"/>
              <a:t>22/10/2014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1A342BB-AE6D-43F7-9C0B-74D95D06D7D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A5C53A92-B187-4FA6-85F6-26AAC1B63620}" type="datetimeFigureOut">
              <a:rPr lang="es-CO" smtClean="0"/>
              <a:t>22/10/2014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a:xfrm>
            <a:off x="8077200" y="6356350"/>
            <a:ext cx="609600" cy="365125"/>
          </a:xfrm>
        </p:spPr>
        <p:txBody>
          <a:bodyPr/>
          <a:lstStyle/>
          <a:p>
            <a:fld id="{21A342BB-AE6D-43F7-9C0B-74D95D06D7D6}" type="slidenum">
              <a:rPr lang="es-CO" smtClean="0"/>
              <a:t>‹Nº›</a:t>
            </a:fld>
            <a:endParaRPr lang="es-C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C53A92-B187-4FA6-85F6-26AAC1B63620}" type="datetimeFigureOut">
              <a:rPr lang="es-CO" smtClean="0"/>
              <a:t>22/10/2014</a:t>
            </a:fld>
            <a:endParaRPr lang="es-C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A342BB-AE6D-43F7-9C0B-74D95D06D7D6}" type="slidenum">
              <a:rPr lang="es-CO" smtClean="0"/>
              <a:t>‹Nº›</a:t>
            </a:fld>
            <a:endParaRPr lang="es-C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620688"/>
            <a:ext cx="7851648" cy="1944216"/>
          </a:xfrm>
        </p:spPr>
        <p:txBody>
          <a:bodyPr>
            <a:normAutofit/>
          </a:bodyPr>
          <a:lstStyle/>
          <a:p>
            <a:pPr algn="ctr"/>
            <a:r>
              <a:rPr lang="es-CO" dirty="0">
                <a:solidFill>
                  <a:schemeClr val="accent6">
                    <a:lumMod val="60000"/>
                    <a:lumOff val="40000"/>
                  </a:schemeClr>
                </a:solidFill>
              </a:rPr>
              <a:t>SCHOOL </a:t>
            </a:r>
            <a:r>
              <a:rPr lang="es-CO" dirty="0" smtClean="0">
                <a:solidFill>
                  <a:schemeClr val="accent6">
                    <a:lumMod val="60000"/>
                    <a:lumOff val="40000"/>
                  </a:schemeClr>
                </a:solidFill>
              </a:rPr>
              <a:t>DISTRICT</a:t>
            </a:r>
            <a:br>
              <a:rPr lang="es-CO" dirty="0" smtClean="0">
                <a:solidFill>
                  <a:schemeClr val="accent6">
                    <a:lumMod val="60000"/>
                    <a:lumOff val="40000"/>
                  </a:schemeClr>
                </a:solidFill>
              </a:rPr>
            </a:br>
            <a:r>
              <a:rPr lang="es-CO" dirty="0" smtClean="0">
                <a:solidFill>
                  <a:schemeClr val="accent6">
                    <a:lumMod val="60000"/>
                    <a:lumOff val="40000"/>
                  </a:schemeClr>
                </a:solidFill>
              </a:rPr>
              <a:t>ENRIQUE OLAYA HERRERA</a:t>
            </a:r>
            <a:endParaRPr lang="es-CO" dirty="0">
              <a:solidFill>
                <a:schemeClr val="accent6">
                  <a:lumMod val="60000"/>
                  <a:lumOff val="40000"/>
                </a:schemeClr>
              </a:solidFill>
            </a:endParaRPr>
          </a:p>
        </p:txBody>
      </p:sp>
      <p:sp>
        <p:nvSpPr>
          <p:cNvPr id="5" name="4 CuadroTexto"/>
          <p:cNvSpPr txBox="1"/>
          <p:nvPr/>
        </p:nvSpPr>
        <p:spPr>
          <a:xfrm>
            <a:off x="1763688" y="3068126"/>
            <a:ext cx="5760640" cy="2062103"/>
          </a:xfrm>
          <a:prstGeom prst="rect">
            <a:avLst/>
          </a:prstGeom>
          <a:noFill/>
        </p:spPr>
        <p:txBody>
          <a:bodyPr wrap="square" rtlCol="0">
            <a:spAutoFit/>
          </a:bodyPr>
          <a:lstStyle/>
          <a:p>
            <a:pPr algn="ct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*Luisa </a:t>
            </a: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Fernanda </a:t>
            </a: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Clavijo*    </a:t>
            </a:r>
            <a:endPar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endParaRPr>
          </a:p>
          <a:p>
            <a:pPr algn="ct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*Karen </a:t>
            </a: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Contreras </a:t>
            </a: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a:t>
            </a:r>
            <a:endPar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endParaRPr>
          </a:p>
          <a:p>
            <a:pPr algn="ct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*Juan Caycedo*  </a:t>
            </a:r>
          </a:p>
          <a:p>
            <a:pPr algn="ctr"/>
            <a:r>
              <a:rPr lang="es-CO" sz="32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Grade: 901</a:t>
            </a:r>
            <a:endParaRPr lang="es-CO" sz="3200" b="1" dirty="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4933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1143000"/>
          </a:xfrm>
        </p:spPr>
        <p:txBody>
          <a:bodyPr>
            <a:noAutofit/>
          </a:bodyPr>
          <a:lstStyle/>
          <a:p>
            <a:pPr algn="ctr"/>
            <a:r>
              <a:rPr lang="es-CO" sz="8000" dirty="0" smtClean="0"/>
              <a:t>BULLYING.</a:t>
            </a:r>
            <a:endParaRPr lang="es-CO" sz="8000" dirty="0"/>
          </a:p>
        </p:txBody>
      </p:sp>
      <p:pic>
        <p:nvPicPr>
          <p:cNvPr id="1026" name="Picture 2" descr="http://heroesantibullying.files.wordpress.com/2014/03/collage-bullying-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708920"/>
            <a:ext cx="5256584" cy="2831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9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¿WHAT IS THE </a:t>
            </a:r>
            <a:r>
              <a:rPr lang="es-CO" dirty="0" smtClean="0"/>
              <a:t>BULLYING? </a:t>
            </a:r>
            <a:endParaRPr lang="es-CO" dirty="0"/>
          </a:p>
        </p:txBody>
      </p:sp>
      <p:sp>
        <p:nvSpPr>
          <p:cNvPr id="3" name="2 Marcador de contenido"/>
          <p:cNvSpPr>
            <a:spLocks noGrp="1"/>
          </p:cNvSpPr>
          <p:nvPr>
            <p:ph idx="1"/>
          </p:nvPr>
        </p:nvSpPr>
        <p:spPr/>
        <p:txBody>
          <a:bodyPr/>
          <a:lstStyle/>
          <a:p>
            <a:pPr marL="0" indent="0">
              <a:buNone/>
            </a:pPr>
            <a:r>
              <a:rPr lang="en-US" dirty="0">
                <a:latin typeface="+mj-lt"/>
              </a:rPr>
              <a:t>Bullying is psychological or physical abuse towards another person, making a kind of intimidation in order to submit or scare, is continuously repeated taunts, assaults causing the victim adopts a state of depression and sadness almost always.</a:t>
            </a:r>
            <a:endParaRPr lang="es-CO" dirty="0">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230" y="3861048"/>
            <a:ext cx="3456384" cy="2305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94352"/>
          </a:xfrm>
        </p:spPr>
        <p:txBody>
          <a:bodyPr>
            <a:normAutofit fontScale="90000"/>
          </a:bodyPr>
          <a:lstStyle/>
          <a:p>
            <a:pPr algn="ctr"/>
            <a:r>
              <a:rPr lang="es-CO" dirty="0" smtClean="0"/>
              <a:t>TYPES </a:t>
            </a:r>
            <a:r>
              <a:rPr lang="es-CO" dirty="0" smtClean="0"/>
              <a:t>OF </a:t>
            </a:r>
            <a:r>
              <a:rPr lang="es-CO" dirty="0" smtClean="0"/>
              <a:t>BULLYING. </a:t>
            </a:r>
            <a:endParaRPr lang="es-CO" dirty="0"/>
          </a:p>
        </p:txBody>
      </p:sp>
      <p:sp>
        <p:nvSpPr>
          <p:cNvPr id="3" name="2 Marcador de contenido"/>
          <p:cNvSpPr>
            <a:spLocks noGrp="1"/>
          </p:cNvSpPr>
          <p:nvPr>
            <p:ph idx="1"/>
          </p:nvPr>
        </p:nvSpPr>
        <p:spPr>
          <a:xfrm>
            <a:off x="467544" y="1412776"/>
            <a:ext cx="8352928" cy="5112568"/>
          </a:xfrm>
        </p:spPr>
        <p:txBody>
          <a:bodyPr>
            <a:normAutofit/>
          </a:bodyPr>
          <a:lstStyle/>
          <a:p>
            <a:r>
              <a:rPr lang="en-US" sz="2400" dirty="0">
                <a:latin typeface="+mj-lt"/>
              </a:rPr>
              <a:t>Types of bullying: </a:t>
            </a:r>
          </a:p>
          <a:p>
            <a:endParaRPr lang="en-US" sz="2400" dirty="0">
              <a:latin typeface="+mj-lt"/>
            </a:endParaRPr>
          </a:p>
          <a:p>
            <a:r>
              <a:rPr lang="en-US" sz="2400" dirty="0">
                <a:latin typeface="+mj-lt"/>
              </a:rPr>
              <a:t>Physical: assaulting the victim with hitting, shoving, fists, etc. </a:t>
            </a:r>
          </a:p>
          <a:p>
            <a:r>
              <a:rPr lang="en-US" sz="2400" dirty="0">
                <a:latin typeface="+mj-lt"/>
              </a:rPr>
              <a:t>Verbal: They intimidate the victim through words, humiliation, etc. </a:t>
            </a:r>
          </a:p>
          <a:p>
            <a:r>
              <a:rPr lang="en-US" sz="2400" dirty="0">
                <a:latin typeface="+mj-lt"/>
              </a:rPr>
              <a:t>Psychological: with each act of the perpetrator creates a degree of bullying on the victim which ultimately affects their psychological condition, end up isolating themselves from the world. </a:t>
            </a:r>
          </a:p>
          <a:p>
            <a:r>
              <a:rPr lang="en-US" sz="2400" dirty="0">
                <a:latin typeface="+mj-lt"/>
              </a:rPr>
              <a:t>Cyberbullying: through internet, social networking messages.</a:t>
            </a:r>
          </a:p>
          <a:p>
            <a:pPr marL="0" indent="0">
              <a:buNone/>
            </a:pPr>
            <a:endParaRPr lang="es-CO" dirty="0"/>
          </a:p>
        </p:txBody>
      </p:sp>
    </p:spTree>
    <p:extLst>
      <p:ext uri="{BB962C8B-B14F-4D97-AF65-F5344CB8AC3E}">
        <p14:creationId xmlns:p14="http://schemas.microsoft.com/office/powerpoint/2010/main" val="217804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b="1" dirty="0" smtClean="0"/>
              <a:t>HOW TO HANDLE THE SITUATION.</a:t>
            </a:r>
            <a:endParaRPr lang="es-CO" b="1" dirty="0"/>
          </a:p>
        </p:txBody>
      </p:sp>
      <p:sp>
        <p:nvSpPr>
          <p:cNvPr id="3" name="2 Marcador de contenido"/>
          <p:cNvSpPr>
            <a:spLocks noGrp="1"/>
          </p:cNvSpPr>
          <p:nvPr>
            <p:ph idx="1"/>
          </p:nvPr>
        </p:nvSpPr>
        <p:spPr/>
        <p:txBody>
          <a:bodyPr/>
          <a:lstStyle/>
          <a:p>
            <a:pPr marL="0" indent="0">
              <a:buNone/>
            </a:pPr>
            <a:endParaRPr lang="en-US" dirty="0" smtClean="0"/>
          </a:p>
          <a:p>
            <a:r>
              <a:rPr lang="en-US" dirty="0" smtClean="0"/>
              <a:t>Inform </a:t>
            </a:r>
            <a:r>
              <a:rPr lang="en-US" dirty="0"/>
              <a:t>Always your parents and authorities. </a:t>
            </a:r>
          </a:p>
          <a:p>
            <a:endParaRPr lang="en-US" dirty="0"/>
          </a:p>
          <a:p>
            <a:r>
              <a:rPr lang="en-US" dirty="0" smtClean="0"/>
              <a:t>Confidence </a:t>
            </a:r>
            <a:r>
              <a:rPr lang="en-US" dirty="0"/>
              <a:t>in yourself. </a:t>
            </a:r>
          </a:p>
          <a:p>
            <a:endParaRPr lang="en-US" dirty="0"/>
          </a:p>
          <a:p>
            <a:r>
              <a:rPr lang="en-US" dirty="0"/>
              <a:t>See 'Do not let your fear of bullies</a:t>
            </a:r>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2736304" cy="1901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61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31904"/>
          </a:xfrm>
        </p:spPr>
        <p:txBody>
          <a:bodyPr/>
          <a:lstStyle/>
          <a:p>
            <a:pPr marL="0" indent="0" algn="ctr">
              <a:buNone/>
            </a:pPr>
            <a:endParaRPr lang="es-CO" dirty="0" smtClean="0"/>
          </a:p>
          <a:p>
            <a:pPr marL="0" indent="0" algn="ctr">
              <a:buNone/>
            </a:pPr>
            <a:r>
              <a:rPr lang="en-US" sz="4800" b="1" dirty="0" smtClean="0">
                <a:solidFill>
                  <a:schemeClr val="accent2">
                    <a:lumMod val="75000"/>
                  </a:schemeClr>
                </a:solidFill>
                <a:latin typeface="+mj-lt"/>
              </a:rPr>
              <a:t>CONCLUSION.</a:t>
            </a:r>
            <a:endParaRPr lang="en-US" b="1" dirty="0">
              <a:solidFill>
                <a:schemeClr val="accent2">
                  <a:lumMod val="75000"/>
                </a:schemeClr>
              </a:solidFill>
            </a:endParaRPr>
          </a:p>
          <a:p>
            <a:pPr marL="0" indent="0" algn="ctr">
              <a:buNone/>
            </a:pPr>
            <a:endParaRPr lang="en-US" dirty="0"/>
          </a:p>
          <a:p>
            <a:pPr marL="0" indent="0" algn="just">
              <a:buNone/>
            </a:pPr>
            <a:r>
              <a:rPr lang="en-US" dirty="0"/>
              <a:t>Bullying can cause a person to completely isolate yourself from society, suffer psychological and physical disorders and can reach up hurting himself, so they must put strong rules and standards to prevent bullying and we know the consequences of this, to never commit.</a:t>
            </a:r>
            <a:endParaRPr lang="es-CO" dirty="0"/>
          </a:p>
        </p:txBody>
      </p:sp>
    </p:spTree>
    <p:extLst>
      <p:ext uri="{BB962C8B-B14F-4D97-AF65-F5344CB8AC3E}">
        <p14:creationId xmlns:p14="http://schemas.microsoft.com/office/powerpoint/2010/main" val="3729854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TotalTime>
  <Words>210</Words>
  <Application>Microsoft Office PowerPoint</Application>
  <PresentationFormat>Presentación en pantalla (4:3)</PresentationFormat>
  <Paragraphs>26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Flujo</vt:lpstr>
      <vt:lpstr>SCHOOL DISTRICT ENRIQUE OLAYA HERRERA</vt:lpstr>
      <vt:lpstr>BULLYING.</vt:lpstr>
      <vt:lpstr>¿WHAT IS THE BULLYING? </vt:lpstr>
      <vt:lpstr>TYPES OF BULLYING. </vt:lpstr>
      <vt:lpstr>  HOW TO HANDLE THE SITUATION.</vt:lpstr>
      <vt:lpstr>Presentación de PowerPoint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hogar</dc:creator>
  <cp:lastModifiedBy>Raul</cp:lastModifiedBy>
  <cp:revision>8</cp:revision>
  <dcterms:created xsi:type="dcterms:W3CDTF">2014-10-23T01:39:52Z</dcterms:created>
  <dcterms:modified xsi:type="dcterms:W3CDTF">2014-10-23T03:32:11Z</dcterms:modified>
</cp:coreProperties>
</file>