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77" autoAdjust="0"/>
    <p:restoredTop sz="94660"/>
  </p:normalViewPr>
  <p:slideViewPr>
    <p:cSldViewPr>
      <p:cViewPr>
        <p:scale>
          <a:sx n="107" d="100"/>
          <a:sy n="107" d="100"/>
        </p:scale>
        <p:origin x="-68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17" name="16 Marcador de pie de página"/>
          <p:cNvSpPr>
            <a:spLocks noGrp="1"/>
          </p:cNvSpPr>
          <p:nvPr>
            <p:ph type="ftr" sz="quarter" idx="11"/>
          </p:nvPr>
        </p:nvSpPr>
        <p:spPr/>
        <p:txBody>
          <a:bodyPr/>
          <a:lstStyle>
            <a:extLst/>
          </a:lstStyle>
          <a:p>
            <a:endParaRPr lang="es-CO"/>
          </a:p>
        </p:txBody>
      </p:sp>
      <p:sp>
        <p:nvSpPr>
          <p:cNvPr id="29" name="28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894894-505E-4DEE-BC39-DB4062FA1721}" type="datetimeFigureOut">
              <a:rPr lang="es-CO" smtClean="0"/>
              <a:t>19/10/2014</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B4BD497A-F105-487C-BDA9-E635E2781AC1}"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21894894-505E-4DEE-BC39-DB4062FA1721}" type="datetimeFigureOut">
              <a:rPr lang="es-CO" smtClean="0"/>
              <a:t>19/10/2014</a:t>
            </a:fld>
            <a:endParaRPr lang="es-CO"/>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CO"/>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B4BD497A-F105-487C-BDA9-E635E2781AC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1894894-505E-4DEE-BC39-DB4062FA1721}" type="datetimeFigureOut">
              <a:rPr lang="es-CO" smtClean="0"/>
              <a:t>19/10/2014</a:t>
            </a:fld>
            <a:endParaRPr lang="es-CO"/>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CO"/>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4BD497A-F105-487C-BDA9-E635E2781AC1}"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692696"/>
            <a:ext cx="6480048" cy="4946104"/>
          </a:xfrm>
        </p:spPr>
        <p:txBody>
          <a:bodyPr/>
          <a:lstStyle/>
          <a:p>
            <a:r>
              <a:rPr lang="es-CO" dirty="0" err="1" smtClean="0"/>
              <a:t>Bullyng</a:t>
            </a:r>
            <a:r>
              <a:rPr lang="es-CO" dirty="0" smtClean="0"/>
              <a:t> in </a:t>
            </a:r>
            <a:r>
              <a:rPr lang="es-CO" dirty="0" err="1" smtClean="0"/>
              <a:t>the</a:t>
            </a:r>
            <a:r>
              <a:rPr lang="es-CO" dirty="0" smtClean="0"/>
              <a:t> </a:t>
            </a:r>
            <a:r>
              <a:rPr lang="es-CO" dirty="0" err="1" smtClean="0"/>
              <a:t>school</a:t>
            </a:r>
            <a:r>
              <a:rPr lang="es-CO" dirty="0" smtClean="0"/>
              <a:t> </a:t>
            </a:r>
            <a:r>
              <a:rPr lang="es-CO" dirty="0"/>
              <a:t>and </a:t>
            </a:r>
            <a:r>
              <a:rPr lang="es-CO" dirty="0" smtClean="0"/>
              <a:t>in </a:t>
            </a:r>
            <a:r>
              <a:rPr lang="es-CO" dirty="0" err="1" smtClean="0"/>
              <a:t>neighborhood</a:t>
            </a:r>
            <a:r>
              <a:rPr lang="es-CO" dirty="0" smtClean="0"/>
              <a:t> </a:t>
            </a:r>
            <a:endParaRPr lang="es-CO" dirty="0"/>
          </a:p>
        </p:txBody>
      </p:sp>
      <p:sp>
        <p:nvSpPr>
          <p:cNvPr id="3" name="2 Subtítulo"/>
          <p:cNvSpPr>
            <a:spLocks noGrp="1"/>
          </p:cNvSpPr>
          <p:nvPr>
            <p:ph type="subTitle" idx="1"/>
          </p:nvPr>
        </p:nvSpPr>
        <p:spPr>
          <a:xfrm>
            <a:off x="433050" y="1544812"/>
            <a:ext cx="6480048" cy="2964308"/>
          </a:xfrm>
        </p:spPr>
        <p:txBody>
          <a:bodyPr/>
          <a:lstStyle/>
          <a:p>
            <a:r>
              <a:rPr lang="es-CO" dirty="0" smtClean="0">
                <a:solidFill>
                  <a:srgbClr val="00B050"/>
                </a:solidFill>
              </a:rPr>
              <a:t>José Ignacio lozano </a:t>
            </a:r>
            <a:r>
              <a:rPr lang="es-CO" dirty="0" err="1" smtClean="0">
                <a:solidFill>
                  <a:srgbClr val="00B050"/>
                </a:solidFill>
              </a:rPr>
              <a:t>chilatra</a:t>
            </a:r>
            <a:r>
              <a:rPr lang="es-CO" dirty="0" smtClean="0">
                <a:solidFill>
                  <a:srgbClr val="00B050"/>
                </a:solidFill>
              </a:rPr>
              <a:t> </a:t>
            </a:r>
          </a:p>
          <a:p>
            <a:r>
              <a:rPr lang="es-CO" dirty="0" smtClean="0">
                <a:solidFill>
                  <a:srgbClr val="00B050"/>
                </a:solidFill>
              </a:rPr>
              <a:t>Alejandro Gutiérrez cárdenas</a:t>
            </a:r>
          </a:p>
          <a:p>
            <a:r>
              <a:rPr lang="es-CO" dirty="0" smtClean="0">
                <a:solidFill>
                  <a:srgbClr val="00B050"/>
                </a:solidFill>
              </a:rPr>
              <a:t>Andrés Felipe </a:t>
            </a:r>
            <a:r>
              <a:rPr lang="es-CO" dirty="0" err="1" smtClean="0">
                <a:solidFill>
                  <a:srgbClr val="00B050"/>
                </a:solidFill>
              </a:rPr>
              <a:t>lopes</a:t>
            </a:r>
            <a:r>
              <a:rPr lang="es-CO" dirty="0" smtClean="0">
                <a:solidFill>
                  <a:srgbClr val="00B050"/>
                </a:solidFill>
              </a:rPr>
              <a:t> Ávila </a:t>
            </a:r>
          </a:p>
          <a:p>
            <a:r>
              <a:rPr lang="es-CO" dirty="0" smtClean="0">
                <a:solidFill>
                  <a:srgbClr val="00B050"/>
                </a:solidFill>
              </a:rPr>
              <a:t>Valery lozano García</a:t>
            </a:r>
            <a:endParaRPr lang="es-CO" dirty="0">
              <a:solidFill>
                <a:srgbClr val="00B050"/>
              </a:solidFill>
            </a:endParaRPr>
          </a:p>
        </p:txBody>
      </p:sp>
    </p:spTree>
    <p:extLst>
      <p:ext uri="{BB962C8B-B14F-4D97-AF65-F5344CB8AC3E}">
        <p14:creationId xmlns:p14="http://schemas.microsoft.com/office/powerpoint/2010/main" val="343773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467600" cy="5328592"/>
          </a:xfrm>
        </p:spPr>
        <p:txBody>
          <a:bodyPr>
            <a:noAutofit/>
          </a:bodyPr>
          <a:lstStyle/>
          <a:p>
            <a:r>
              <a:rPr lang="es-CO" sz="8000" dirty="0" err="1">
                <a:solidFill>
                  <a:srgbClr val="00B0F0"/>
                </a:solidFill>
              </a:rPr>
              <a:t>Bullyng</a:t>
            </a:r>
            <a:r>
              <a:rPr lang="es-CO" sz="8000" dirty="0">
                <a:solidFill>
                  <a:srgbClr val="00B0F0"/>
                </a:solidFill>
              </a:rPr>
              <a:t> in </a:t>
            </a:r>
            <a:r>
              <a:rPr lang="es-CO" sz="8000" dirty="0" err="1">
                <a:solidFill>
                  <a:srgbClr val="00B0F0"/>
                </a:solidFill>
              </a:rPr>
              <a:t>the</a:t>
            </a:r>
            <a:r>
              <a:rPr lang="es-CO" sz="8000" dirty="0">
                <a:solidFill>
                  <a:srgbClr val="00B0F0"/>
                </a:solidFill>
              </a:rPr>
              <a:t> </a:t>
            </a:r>
            <a:r>
              <a:rPr lang="es-CO" sz="8000" dirty="0" err="1" smtClean="0">
                <a:solidFill>
                  <a:srgbClr val="00B0F0"/>
                </a:solidFill>
              </a:rPr>
              <a:t>school</a:t>
            </a:r>
            <a:endParaRPr lang="es-CO" sz="8000" dirty="0">
              <a:solidFill>
                <a:srgbClr val="00B0F0"/>
              </a:solidFill>
            </a:endParaRPr>
          </a:p>
        </p:txBody>
      </p:sp>
      <p:sp>
        <p:nvSpPr>
          <p:cNvPr id="3" name="2 Marcador de contenido"/>
          <p:cNvSpPr>
            <a:spLocks noGrp="1"/>
          </p:cNvSpPr>
          <p:nvPr>
            <p:ph idx="1"/>
          </p:nvPr>
        </p:nvSpPr>
        <p:spPr>
          <a:xfrm>
            <a:off x="457200" y="5589240"/>
            <a:ext cx="4906888" cy="536923"/>
          </a:xfrm>
        </p:spPr>
        <p:txBody>
          <a:bodyPr>
            <a:normAutofit lnSpcReduction="10000"/>
          </a:bodyPr>
          <a:lstStyle/>
          <a:p>
            <a:endParaRPr lang="es-CO" dirty="0"/>
          </a:p>
        </p:txBody>
      </p:sp>
    </p:spTree>
    <p:extLst>
      <p:ext uri="{BB962C8B-B14F-4D97-AF65-F5344CB8AC3E}">
        <p14:creationId xmlns:p14="http://schemas.microsoft.com/office/powerpoint/2010/main" val="2404617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a:solidFill>
                  <a:srgbClr val="00B0F0"/>
                </a:solidFill>
              </a:rPr>
              <a:t>bullying</a:t>
            </a:r>
            <a:r>
              <a:rPr lang="es-CO" dirty="0">
                <a:solidFill>
                  <a:srgbClr val="00B0F0"/>
                </a:solidFill>
              </a:rPr>
              <a:t> </a:t>
            </a:r>
            <a:r>
              <a:rPr lang="es-CO" dirty="0" err="1">
                <a:solidFill>
                  <a:srgbClr val="00B0F0"/>
                </a:solidFill>
              </a:rPr>
              <a:t>reasons</a:t>
            </a:r>
            <a:endParaRPr lang="es-CO" dirty="0">
              <a:solidFill>
                <a:srgbClr val="00B0F0"/>
              </a:solidFill>
            </a:endParaRPr>
          </a:p>
        </p:txBody>
      </p:sp>
      <p:sp>
        <p:nvSpPr>
          <p:cNvPr id="3" name="2 Marcador de contenido"/>
          <p:cNvSpPr>
            <a:spLocks noGrp="1"/>
          </p:cNvSpPr>
          <p:nvPr>
            <p:ph idx="1"/>
          </p:nvPr>
        </p:nvSpPr>
        <p:spPr/>
        <p:txBody>
          <a:bodyPr>
            <a:normAutofit fontScale="92500" lnSpcReduction="10000"/>
          </a:bodyPr>
          <a:lstStyle/>
          <a:p>
            <a:r>
              <a:rPr lang="en-US" dirty="0" smtClean="0">
                <a:solidFill>
                  <a:srgbClr val="FFFF00"/>
                </a:solidFill>
              </a:rPr>
              <a:t>Children who are teased because they are mannered. Others who are rejected for being too smart. Others because they are not the most skilled on the court. Girls whose honor is degraded in internet for not accepting certain boy.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Being </a:t>
            </a:r>
            <a:r>
              <a:rPr lang="en-US" dirty="0" smtClean="0">
                <a:solidFill>
                  <a:srgbClr val="FFFF00"/>
                </a:solidFill>
              </a:rPr>
              <a:t>fat or skinny, shy or very popular, pretty or ugly can be used against any other or others peers in what psychologists call bullying or bullying.</a:t>
            </a:r>
            <a:endParaRPr lang="es-CO" dirty="0">
              <a:solidFill>
                <a:srgbClr val="FFFF00"/>
              </a:solidFill>
            </a:endParaRPr>
          </a:p>
        </p:txBody>
      </p:sp>
    </p:spTree>
    <p:extLst>
      <p:ext uri="{BB962C8B-B14F-4D97-AF65-F5344CB8AC3E}">
        <p14:creationId xmlns:p14="http://schemas.microsoft.com/office/powerpoint/2010/main" val="3666556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a:solidFill>
                  <a:srgbClr val="00B0F0"/>
                </a:solidFill>
              </a:rPr>
              <a:t>main</a:t>
            </a:r>
            <a:r>
              <a:rPr lang="es-CO" dirty="0">
                <a:solidFill>
                  <a:srgbClr val="00B0F0"/>
                </a:solidFill>
              </a:rPr>
              <a:t> </a:t>
            </a:r>
            <a:r>
              <a:rPr lang="es-CO" dirty="0" err="1">
                <a:solidFill>
                  <a:srgbClr val="00B0F0"/>
                </a:solidFill>
              </a:rPr>
              <a:t>types</a:t>
            </a:r>
            <a:r>
              <a:rPr lang="es-CO" dirty="0">
                <a:solidFill>
                  <a:srgbClr val="00B0F0"/>
                </a:solidFill>
              </a:rPr>
              <a:t> of </a:t>
            </a:r>
            <a:r>
              <a:rPr lang="es-CO" dirty="0" err="1">
                <a:solidFill>
                  <a:srgbClr val="00B0F0"/>
                </a:solidFill>
              </a:rPr>
              <a:t>bullying</a:t>
            </a:r>
            <a:endParaRPr lang="es-CO" dirty="0">
              <a:solidFill>
                <a:srgbClr val="00B0F0"/>
              </a:solidFill>
            </a:endParaRPr>
          </a:p>
        </p:txBody>
      </p:sp>
      <p:sp>
        <p:nvSpPr>
          <p:cNvPr id="7" name="6 Marcador de contenido"/>
          <p:cNvSpPr>
            <a:spLocks noGrp="1"/>
          </p:cNvSpPr>
          <p:nvPr>
            <p:ph idx="1"/>
          </p:nvPr>
        </p:nvSpPr>
        <p:spPr/>
        <p:txBody>
          <a:bodyPr/>
          <a:lstStyle/>
          <a:p>
            <a:r>
              <a:rPr lang="es-CO" dirty="0" err="1">
                <a:solidFill>
                  <a:srgbClr val="00B0F0"/>
                </a:solidFill>
              </a:rPr>
              <a:t>physical</a:t>
            </a:r>
            <a:r>
              <a:rPr lang="es-CO" dirty="0">
                <a:solidFill>
                  <a:srgbClr val="00B0F0"/>
                </a:solidFill>
              </a:rPr>
              <a:t> </a:t>
            </a:r>
            <a:r>
              <a:rPr lang="es-CO" dirty="0" smtClean="0">
                <a:solidFill>
                  <a:srgbClr val="00B0F0"/>
                </a:solidFill>
              </a:rPr>
              <a:t>abuse          </a:t>
            </a:r>
          </a:p>
          <a:p>
            <a:endParaRPr lang="es-CO" dirty="0"/>
          </a:p>
          <a:p>
            <a:endParaRPr lang="es-CO" dirty="0" smtClean="0"/>
          </a:p>
          <a:p>
            <a:r>
              <a:rPr lang="es-CO" dirty="0"/>
              <a:t>                     </a:t>
            </a:r>
            <a:r>
              <a:rPr lang="es-CO" dirty="0" smtClean="0"/>
              <a:t>                               </a:t>
            </a:r>
            <a:r>
              <a:rPr lang="es-CO" dirty="0" err="1" smtClean="0">
                <a:solidFill>
                  <a:srgbClr val="00B0F0"/>
                </a:solidFill>
              </a:rPr>
              <a:t>psychological</a:t>
            </a:r>
            <a:r>
              <a:rPr lang="es-CO" dirty="0" smtClean="0">
                <a:solidFill>
                  <a:srgbClr val="00B0F0"/>
                </a:solidFill>
              </a:rPr>
              <a:t> </a:t>
            </a:r>
            <a:r>
              <a:rPr lang="es-CO" dirty="0" err="1" smtClean="0">
                <a:solidFill>
                  <a:srgbClr val="00B0F0"/>
                </a:solidFill>
              </a:rPr>
              <a:t>maltreatment</a:t>
            </a:r>
            <a:endParaRPr lang="es-CO" dirty="0" smtClean="0">
              <a:solidFill>
                <a:srgbClr val="00B0F0"/>
              </a:solidFill>
            </a:endParaRPr>
          </a:p>
          <a:p>
            <a:endParaRPr lang="es-CO"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235109"/>
            <a:ext cx="2693944" cy="1616366"/>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509120"/>
            <a:ext cx="3077086" cy="1800200"/>
          </a:xfrm>
          <a:prstGeom prst="rect">
            <a:avLst/>
          </a:prstGeom>
        </p:spPr>
      </p:pic>
    </p:spTree>
    <p:extLst>
      <p:ext uri="{BB962C8B-B14F-4D97-AF65-F5344CB8AC3E}">
        <p14:creationId xmlns:p14="http://schemas.microsoft.com/office/powerpoint/2010/main" val="3149685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a:solidFill>
                  <a:srgbClr val="00B0F0"/>
                </a:solidFill>
              </a:rPr>
              <a:t>bullying</a:t>
            </a:r>
            <a:r>
              <a:rPr lang="es-CO" dirty="0">
                <a:solidFill>
                  <a:srgbClr val="00B0F0"/>
                </a:solidFill>
              </a:rPr>
              <a:t> </a:t>
            </a:r>
            <a:r>
              <a:rPr lang="es-CO" dirty="0" smtClean="0">
                <a:solidFill>
                  <a:srgbClr val="00B0F0"/>
                </a:solidFill>
              </a:rPr>
              <a:t>cases in </a:t>
            </a:r>
            <a:r>
              <a:rPr lang="es-CO" dirty="0" err="1" smtClean="0">
                <a:solidFill>
                  <a:srgbClr val="00B0F0"/>
                </a:solidFill>
              </a:rPr>
              <a:t>school</a:t>
            </a:r>
            <a:endParaRPr lang="es-CO" dirty="0">
              <a:solidFill>
                <a:srgbClr val="00B0F0"/>
              </a:solidFill>
            </a:endParaRPr>
          </a:p>
        </p:txBody>
      </p:sp>
      <p:sp>
        <p:nvSpPr>
          <p:cNvPr id="3" name="2 Marcador de contenido"/>
          <p:cNvSpPr>
            <a:spLocks noGrp="1"/>
          </p:cNvSpPr>
          <p:nvPr>
            <p:ph idx="1"/>
          </p:nvPr>
        </p:nvSpPr>
        <p:spPr/>
        <p:txBody>
          <a:bodyPr>
            <a:normAutofit/>
          </a:bodyPr>
          <a:lstStyle/>
          <a:p>
            <a:endParaRPr lang="en-US" sz="2400" b="1" dirty="0" smtClean="0">
              <a:solidFill>
                <a:srgbClr val="FF0000"/>
              </a:solidFill>
            </a:endParaRPr>
          </a:p>
          <a:p>
            <a:pPr marL="36576" indent="0">
              <a:buNone/>
            </a:pPr>
            <a:r>
              <a:rPr lang="en-US" sz="2400" b="1" dirty="0" smtClean="0">
                <a:solidFill>
                  <a:srgbClr val="00B0F0"/>
                </a:solidFill>
              </a:rPr>
              <a:t>1 </a:t>
            </a:r>
            <a:r>
              <a:rPr lang="en-US" sz="2400" b="1" dirty="0" smtClean="0">
                <a:solidFill>
                  <a:srgbClr val="FF0000"/>
                </a:solidFill>
              </a:rPr>
              <a:t>    Girl</a:t>
            </a:r>
            <a:r>
              <a:rPr lang="en-US" sz="2400" b="1" dirty="0">
                <a:solidFill>
                  <a:srgbClr val="FF0000"/>
                </a:solidFill>
              </a:rPr>
              <a:t>, 12, victim of school bullying, suffered a ruptured </a:t>
            </a:r>
            <a:r>
              <a:rPr lang="en-US" sz="2400" b="1" dirty="0" smtClean="0">
                <a:solidFill>
                  <a:srgbClr val="FF0000"/>
                </a:solidFill>
              </a:rPr>
              <a:t>septum</a:t>
            </a:r>
          </a:p>
          <a:p>
            <a:endParaRPr lang="en-US" sz="2400" b="1" dirty="0" smtClean="0">
              <a:solidFill>
                <a:srgbClr val="FF0000"/>
              </a:solidFill>
            </a:endParaRPr>
          </a:p>
          <a:p>
            <a:pPr marL="36576" indent="0">
              <a:buNone/>
            </a:pPr>
            <a:r>
              <a:rPr lang="en-US" sz="2400" b="1" dirty="0" smtClean="0">
                <a:solidFill>
                  <a:srgbClr val="00B0F0"/>
                </a:solidFill>
              </a:rPr>
              <a:t>2 </a:t>
            </a:r>
            <a:r>
              <a:rPr lang="en-US" sz="2400" b="1" dirty="0" smtClean="0">
                <a:solidFill>
                  <a:srgbClr val="FF0000"/>
                </a:solidFill>
              </a:rPr>
              <a:t>   Homosexual </a:t>
            </a:r>
            <a:r>
              <a:rPr lang="en-US" sz="2400" b="1" dirty="0">
                <a:solidFill>
                  <a:srgbClr val="FF0000"/>
                </a:solidFill>
              </a:rPr>
              <a:t>students in Japan are bullied at </a:t>
            </a:r>
            <a:r>
              <a:rPr lang="en-US" sz="2400" b="1" dirty="0" smtClean="0">
                <a:solidFill>
                  <a:srgbClr val="FF0000"/>
                </a:solidFill>
              </a:rPr>
              <a:t>school</a:t>
            </a:r>
          </a:p>
          <a:p>
            <a:endParaRPr lang="en-US" sz="2400" b="1" dirty="0" smtClean="0">
              <a:solidFill>
                <a:srgbClr val="FF0000"/>
              </a:solidFill>
            </a:endParaRPr>
          </a:p>
          <a:p>
            <a:pPr marL="36576" indent="0">
              <a:buNone/>
            </a:pPr>
            <a:r>
              <a:rPr lang="en-US" sz="2400" b="1" dirty="0" smtClean="0">
                <a:solidFill>
                  <a:srgbClr val="00B0F0"/>
                </a:solidFill>
              </a:rPr>
              <a:t>3 </a:t>
            </a:r>
            <a:r>
              <a:rPr lang="en-US" sz="2400" b="1" dirty="0" smtClean="0">
                <a:solidFill>
                  <a:srgbClr val="FF0000"/>
                </a:solidFill>
              </a:rPr>
              <a:t>   over </a:t>
            </a:r>
            <a:r>
              <a:rPr lang="en-US" sz="2400" b="1" dirty="0">
                <a:solidFill>
                  <a:srgbClr val="FF0000"/>
                </a:solidFill>
              </a:rPr>
              <a:t>death of child in case of </a:t>
            </a:r>
            <a:r>
              <a:rPr lang="en-US" sz="2400" b="1" dirty="0" smtClean="0">
                <a:solidFill>
                  <a:srgbClr val="FF0000"/>
                </a:solidFill>
              </a:rPr>
              <a:t>bullying</a:t>
            </a:r>
            <a:endParaRPr lang="es-CO" sz="2400" b="1" dirty="0">
              <a:solidFill>
                <a:srgbClr val="FF0000"/>
              </a:solidFill>
            </a:endParaRPr>
          </a:p>
          <a:p>
            <a:pPr marL="36576" indent="0">
              <a:buNone/>
            </a:pPr>
            <a:r>
              <a:rPr lang="es-CO" sz="2400" b="1" dirty="0" smtClean="0">
                <a:solidFill>
                  <a:srgbClr val="FF0000"/>
                </a:solidFill>
              </a:rPr>
              <a:t> </a:t>
            </a:r>
          </a:p>
          <a:p>
            <a:pPr marL="36576" indent="0">
              <a:buNone/>
            </a:pPr>
            <a:r>
              <a:rPr lang="es-CO" sz="2400" b="1" dirty="0" smtClean="0">
                <a:solidFill>
                  <a:srgbClr val="FF0000"/>
                </a:solidFill>
              </a:rPr>
              <a:t>4</a:t>
            </a:r>
            <a:r>
              <a:rPr lang="es-CO" sz="2400" b="1" dirty="0" smtClean="0">
                <a:solidFill>
                  <a:srgbClr val="00B0F0"/>
                </a:solidFill>
              </a:rPr>
              <a:t>,</a:t>
            </a:r>
            <a:r>
              <a:rPr lang="es-CO" sz="2400" b="1" dirty="0" smtClean="0">
                <a:solidFill>
                  <a:srgbClr val="FF0000"/>
                </a:solidFill>
              </a:rPr>
              <a:t>5</a:t>
            </a:r>
            <a:r>
              <a:rPr lang="es-CO" sz="2400" b="1" dirty="0" smtClean="0">
                <a:solidFill>
                  <a:srgbClr val="00B0F0"/>
                </a:solidFill>
              </a:rPr>
              <a:t>,</a:t>
            </a:r>
            <a:r>
              <a:rPr lang="es-CO" sz="2400" b="1" dirty="0" smtClean="0">
                <a:solidFill>
                  <a:srgbClr val="FF0000"/>
                </a:solidFill>
              </a:rPr>
              <a:t>6</a:t>
            </a:r>
            <a:r>
              <a:rPr lang="es-CO" sz="2400" b="1" dirty="0" smtClean="0">
                <a:solidFill>
                  <a:srgbClr val="00B0F0"/>
                </a:solidFill>
              </a:rPr>
              <a:t>,</a:t>
            </a:r>
            <a:r>
              <a:rPr lang="es-CO" sz="2400" b="1" dirty="0" smtClean="0">
                <a:solidFill>
                  <a:srgbClr val="FF0000"/>
                </a:solidFill>
              </a:rPr>
              <a:t>7</a:t>
            </a:r>
            <a:r>
              <a:rPr lang="es-CO" sz="2400" b="1" dirty="0" smtClean="0">
                <a:solidFill>
                  <a:srgbClr val="00B0F0"/>
                </a:solidFill>
              </a:rPr>
              <a:t>………</a:t>
            </a:r>
            <a:r>
              <a:rPr lang="es-CO" sz="2400" b="1" dirty="0" smtClean="0">
                <a:solidFill>
                  <a:srgbClr val="FF0000"/>
                </a:solidFill>
              </a:rPr>
              <a:t>1000  </a:t>
            </a:r>
            <a:r>
              <a:rPr lang="es-CO" sz="2400" b="1" dirty="0">
                <a:solidFill>
                  <a:srgbClr val="00B0F0"/>
                </a:solidFill>
              </a:rPr>
              <a:t>and </a:t>
            </a:r>
            <a:r>
              <a:rPr lang="es-CO" sz="2400" b="1" dirty="0" err="1">
                <a:solidFill>
                  <a:srgbClr val="00B0F0"/>
                </a:solidFill>
              </a:rPr>
              <a:t>many</a:t>
            </a:r>
            <a:r>
              <a:rPr lang="es-CO" sz="2400" b="1" dirty="0">
                <a:solidFill>
                  <a:srgbClr val="00B0F0"/>
                </a:solidFill>
              </a:rPr>
              <a:t> more</a:t>
            </a:r>
            <a:endParaRPr lang="es-CO" sz="2400" b="1" dirty="0" smtClean="0">
              <a:solidFill>
                <a:srgbClr val="00B0F0"/>
              </a:solidFill>
            </a:endParaRPr>
          </a:p>
        </p:txBody>
      </p:sp>
    </p:spTree>
    <p:extLst>
      <p:ext uri="{BB962C8B-B14F-4D97-AF65-F5344CB8AC3E}">
        <p14:creationId xmlns:p14="http://schemas.microsoft.com/office/powerpoint/2010/main" val="154159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solidFill>
                  <a:srgbClr val="00B0F0"/>
                </a:solidFill>
              </a:rPr>
              <a:t>no more </a:t>
            </a:r>
            <a:r>
              <a:rPr lang="es-CO" dirty="0" err="1">
                <a:solidFill>
                  <a:srgbClr val="00B0F0"/>
                </a:solidFill>
              </a:rPr>
              <a:t>school</a:t>
            </a:r>
            <a:r>
              <a:rPr lang="es-CO" dirty="0">
                <a:solidFill>
                  <a:srgbClr val="00B0F0"/>
                </a:solidFill>
              </a:rPr>
              <a:t> </a:t>
            </a:r>
            <a:r>
              <a:rPr lang="es-CO" dirty="0" err="1">
                <a:solidFill>
                  <a:srgbClr val="00B0F0"/>
                </a:solidFill>
              </a:rPr>
              <a:t>bullying</a:t>
            </a:r>
            <a:endParaRPr lang="es-CO" dirty="0">
              <a:solidFill>
                <a:srgbClr val="00B0F0"/>
              </a:solidFill>
            </a:endParaRPr>
          </a:p>
        </p:txBody>
      </p:sp>
      <p:sp>
        <p:nvSpPr>
          <p:cNvPr id="3" name="2 Marcador de contenido"/>
          <p:cNvSpPr>
            <a:spLocks noGrp="1"/>
          </p:cNvSpPr>
          <p:nvPr>
            <p:ph idx="1"/>
          </p:nvPr>
        </p:nvSpPr>
        <p:spPr/>
        <p:txBody>
          <a:bodyPr>
            <a:normAutofit/>
          </a:bodyPr>
          <a:lstStyle/>
          <a:p>
            <a:r>
              <a:rPr lang="en-US" dirty="0">
                <a:solidFill>
                  <a:srgbClr val="FFFF00"/>
                </a:solidFill>
              </a:rPr>
              <a:t>School bullying is </a:t>
            </a:r>
            <a:r>
              <a:rPr lang="en-US" dirty="0" smtClean="0">
                <a:solidFill>
                  <a:srgbClr val="FFFF00"/>
                </a:solidFill>
              </a:rPr>
              <a:t>unacceptable no </a:t>
            </a:r>
            <a:r>
              <a:rPr lang="en-US" dirty="0">
                <a:solidFill>
                  <a:srgbClr val="FFFF00"/>
                </a:solidFill>
              </a:rPr>
              <a:t>more this kind of abuse comes in many forms affects us </a:t>
            </a:r>
            <a:r>
              <a:rPr lang="en-US" dirty="0" smtClean="0">
                <a:solidFill>
                  <a:srgbClr val="FFFF00"/>
                </a:solidFill>
              </a:rPr>
              <a:t>all.</a:t>
            </a:r>
          </a:p>
          <a:p>
            <a:r>
              <a:rPr lang="en-US" sz="6000" dirty="0">
                <a:solidFill>
                  <a:srgbClr val="FF0000"/>
                </a:solidFill>
              </a:rPr>
              <a:t>¿¿</a:t>
            </a:r>
            <a:r>
              <a:rPr lang="en-US" sz="6000" dirty="0"/>
              <a:t> </a:t>
            </a:r>
            <a:r>
              <a:rPr lang="en-US" sz="6000" dirty="0">
                <a:solidFill>
                  <a:srgbClr val="92D050"/>
                </a:solidFill>
              </a:rPr>
              <a:t>What are willing </a:t>
            </a:r>
            <a:r>
              <a:rPr lang="en-US" sz="6000" dirty="0" smtClean="0">
                <a:solidFill>
                  <a:srgbClr val="92D050"/>
                </a:solidFill>
              </a:rPr>
              <a:t> </a:t>
            </a:r>
            <a:r>
              <a:rPr lang="en-US" sz="6000" dirty="0">
                <a:solidFill>
                  <a:srgbClr val="92D050"/>
                </a:solidFill>
              </a:rPr>
              <a:t>to </a:t>
            </a:r>
            <a:r>
              <a:rPr lang="en-US" sz="6000" dirty="0" smtClean="0">
                <a:solidFill>
                  <a:srgbClr val="92D050"/>
                </a:solidFill>
              </a:rPr>
              <a:t>do that this change </a:t>
            </a:r>
            <a:r>
              <a:rPr lang="en-US" sz="6000" dirty="0" smtClean="0">
                <a:solidFill>
                  <a:srgbClr val="FF0000"/>
                </a:solidFill>
              </a:rPr>
              <a:t>??</a:t>
            </a:r>
            <a:endParaRPr lang="es-CO" sz="6000" dirty="0">
              <a:solidFill>
                <a:srgbClr val="FF0000"/>
              </a:solidFill>
            </a:endParaRPr>
          </a:p>
        </p:txBody>
      </p:sp>
    </p:spTree>
    <p:extLst>
      <p:ext uri="{BB962C8B-B14F-4D97-AF65-F5344CB8AC3E}">
        <p14:creationId xmlns:p14="http://schemas.microsoft.com/office/powerpoint/2010/main" val="1648273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530626"/>
          </a:xfrm>
        </p:spPr>
        <p:txBody>
          <a:bodyPr/>
          <a:lstStyle/>
          <a:p>
            <a:r>
              <a:rPr lang="es-CO" dirty="0" smtClean="0"/>
              <a:t>                         </a:t>
            </a:r>
            <a:endParaRPr lang="es-CO"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484784"/>
            <a:ext cx="3146260" cy="2928022"/>
          </a:xfrm>
        </p:spPr>
      </p:pic>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64834"/>
            <a:ext cx="3297872" cy="2459663"/>
          </a:xfrm>
          <a:prstGeom prst="rect">
            <a:avLst/>
          </a:prstGeom>
        </p:spPr>
      </p:pic>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3928" y="3129359"/>
            <a:ext cx="3144915" cy="3868320"/>
          </a:xfrm>
          <a:prstGeom prst="rect">
            <a:avLst/>
          </a:prstGeom>
        </p:spPr>
      </p:pic>
    </p:spTree>
    <p:extLst>
      <p:ext uri="{BB962C8B-B14F-4D97-AF65-F5344CB8AC3E}">
        <p14:creationId xmlns:p14="http://schemas.microsoft.com/office/powerpoint/2010/main" val="159568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spTree>
    <p:extLst>
      <p:ext uri="{BB962C8B-B14F-4D97-AF65-F5344CB8AC3E}">
        <p14:creationId xmlns:p14="http://schemas.microsoft.com/office/powerpoint/2010/main" val="16488041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65</TotalTime>
  <Words>155</Words>
  <Application>Microsoft Office PowerPoint</Application>
  <PresentationFormat>Presentación en pantalla (4:3)</PresentationFormat>
  <Paragraphs>26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Metro</vt:lpstr>
      <vt:lpstr>Bullyng in the school and in neighborhood </vt:lpstr>
      <vt:lpstr>Bullyng in the school</vt:lpstr>
      <vt:lpstr>bullying reasons</vt:lpstr>
      <vt:lpstr>main types of bullying</vt:lpstr>
      <vt:lpstr>bullying cases in school</vt:lpstr>
      <vt:lpstr>no more school bullying</vt:lpstr>
      <vt:lpstr>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Bullyng in the school</dc:title>
  <dc:creator>alejandro gutierrez</dc:creator>
  <cp:lastModifiedBy>Familiar</cp:lastModifiedBy>
  <cp:revision>7</cp:revision>
  <dcterms:created xsi:type="dcterms:W3CDTF">2014-10-19T17:02:58Z</dcterms:created>
  <dcterms:modified xsi:type="dcterms:W3CDTF">2014-10-19T19:40:39Z</dcterms:modified>
</cp:coreProperties>
</file>